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7199-88CA-4B74-9EB5-33B1B23ED494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E2A9-0D72-4098-ADC9-1DBE714B2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34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17199-88CA-4B74-9EB5-33B1B23ED494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5E2A9-0D72-4098-ADC9-1DBE714B2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77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средняя общеобразовательная школа №31 имени С.Н.Потапова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Белоглинского района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6287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2508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0905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6790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061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3602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3299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4095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804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3810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2046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27162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7692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4363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0556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3776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4666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9578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9771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5596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Муниципальное бюджетное общеобразовательное учреждение  средняя общеобразовательная школа №31 имени С.Н.Потапова Белоглинского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 средняя общеобразовательная школа №31 имени С.Н.Потапова Белоглинского района</dc:title>
  <dc:creator>Admin</dc:creator>
  <cp:lastModifiedBy>Admin</cp:lastModifiedBy>
  <cp:revision>1</cp:revision>
  <dcterms:created xsi:type="dcterms:W3CDTF">2022-10-24T09:38:02Z</dcterms:created>
  <dcterms:modified xsi:type="dcterms:W3CDTF">2022-10-24T09:38:02Z</dcterms:modified>
</cp:coreProperties>
</file>