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76" r:id="rId3"/>
    <p:sldId id="275" r:id="rId4"/>
    <p:sldId id="274" r:id="rId5"/>
    <p:sldId id="273" r:id="rId6"/>
    <p:sldId id="272" r:id="rId7"/>
    <p:sldId id="271" r:id="rId8"/>
    <p:sldId id="269" r:id="rId9"/>
    <p:sldId id="268" r:id="rId10"/>
    <p:sldId id="277" r:id="rId11"/>
    <p:sldId id="267" r:id="rId12"/>
    <p:sldId id="266" r:id="rId13"/>
    <p:sldId id="265" r:id="rId14"/>
    <p:sldId id="264" r:id="rId15"/>
    <p:sldId id="263" r:id="rId16"/>
    <p:sldId id="257" r:id="rId17"/>
    <p:sldId id="261" r:id="rId18"/>
    <p:sldId id="260" r:id="rId19"/>
    <p:sldId id="259" r:id="rId20"/>
    <p:sldId id="270" r:id="rId21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16" autoAdjust="0"/>
    <p:restoredTop sz="94717" autoAdjust="0"/>
  </p:normalViewPr>
  <p:slideViewPr>
    <p:cSldViewPr>
      <p:cViewPr varScale="1">
        <p:scale>
          <a:sx n="85" d="100"/>
          <a:sy n="85" d="100"/>
        </p:scale>
        <p:origin x="-2442" y="-24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работа за 2016- 2020 уч.год\картинки\картинки патриотика\polk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849" y="-756592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57103" y="3419872"/>
            <a:ext cx="4968552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на краевой конкурс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оборонно-массовой и военно-патриотической работы памяти 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маршала Жукова Г.К.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28800" y="827584"/>
            <a:ext cx="36227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БЮДЖЕТНОЕ ОБЩЕОБРАЗОВАТЕЛЬНОЕ УЧРЕЖДЕНИЕ </a:t>
            </a:r>
          </a:p>
          <a:p>
            <a:pPr algn="ctr">
              <a:spcAft>
                <a:spcPts val="0"/>
              </a:spcAft>
            </a:pPr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«СРЕДНЯЯ ОБЩЕОБРАЗОВАТЕЛЬНАЯ ШКОЛА № </a:t>
            </a:r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31» </a:t>
            </a:r>
            <a:endParaRPr lang="ru-RU" sz="12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ИМЕНИ </a:t>
            </a:r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С.Н. ПОТАПОВА </a:t>
            </a:r>
          </a:p>
          <a:p>
            <a:pPr algn="ctr">
              <a:spcAft>
                <a:spcPts val="0"/>
              </a:spcAft>
            </a:pPr>
            <a:r>
              <a:rPr lang="ru-RU" sz="12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БЕЛОГЛИНСКОГО РАЙОНА»</a:t>
            </a:r>
            <a:endParaRPr lang="ru-RU" sz="1200" b="1" i="1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68876"/>
              </p:ext>
            </p:extLst>
          </p:nvPr>
        </p:nvGraphicFramePr>
        <p:xfrm>
          <a:off x="2996952" y="7668344"/>
          <a:ext cx="108012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</a:tblGrid>
              <a:tr h="149736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Служить России - МИНУС (www.hotplayer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2284" y="52920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6712" y="611560"/>
            <a:ext cx="5112568" cy="144016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сентября – День памяти 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С.Н. Потапова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764704" y="2123728"/>
            <a:ext cx="5521817" cy="5216326"/>
          </a:xfrm>
        </p:spPr>
        <p:txBody>
          <a:bodyPr>
            <a:normAutofit/>
          </a:bodyPr>
          <a:lstStyle/>
          <a:p>
            <a:pPr marL="90488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этот день мы вспоминаем о героическом подвиге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ашего земляка, имя которого присвоено школе…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 descr="C:\Users\Admin\Desktop\патриот\Screenshot 20211020 105600.jpg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426" y="3131840"/>
            <a:ext cx="410514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40" y="7317513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567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80" y="366184"/>
            <a:ext cx="5943620" cy="1491172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казачьей направленности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Веру и Отечество!»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48680" y="1763688"/>
            <a:ext cx="2880320" cy="144016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просветительская акция «Казачий диктант»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7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76672" y="2987824"/>
            <a:ext cx="2896369" cy="51803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/>
              <a:t>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Диктанта: сохранение и развитие самобытной казачьей культуры и духовных ценностей кубанского казачества, приобщение к изучению истории и традиционной культуры подрастающего поколения и населения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2996952" y="1763688"/>
            <a:ext cx="2880320" cy="2304256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в казачата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Ежегодно, в октябре, на праздник Покрова Пресвятой Богородицы в Свято – Успенском храме проходит благословение в казачата первоклассников школы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112313" y="2928450"/>
            <a:ext cx="3031331" cy="52683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/>
              <a:t>        </a:t>
            </a:r>
          </a:p>
        </p:txBody>
      </p:sp>
      <p:pic>
        <p:nvPicPr>
          <p:cNvPr id="6146" name="Picture 2" descr="C:\Users\Admin\Desktop\патриот\Screenshot_20211020_1109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0" y="5508104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E:\Мои документы\КУЗНЕЦОВА\Фото\Посвящение в казачата\IMG_20211014_1036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39952"/>
            <a:ext cx="259228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645318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04054" y="647150"/>
            <a:ext cx="2786082" cy="853016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Встечи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наставниками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28" y="1500166"/>
            <a:ext cx="3030141" cy="5268384"/>
          </a:xfrm>
        </p:spPr>
        <p:txBody>
          <a:bodyPr>
            <a:norm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357562" y="571472"/>
            <a:ext cx="3031331" cy="853016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казачьих классов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2994662" y="1424488"/>
            <a:ext cx="3317083" cy="5268384"/>
          </a:xfrm>
        </p:spPr>
        <p:txBody>
          <a:bodyPr>
            <a:normAutofit/>
          </a:bodyPr>
          <a:lstStyle/>
          <a:p>
            <a:pPr marL="182563" indent="22225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остязания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учащихся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девятых-десятых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казачьей направленности.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Напутствие молодым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казачатам: "Покажите свой казачий дух и волю к победе". </a:t>
            </a:r>
            <a:endParaRPr lang="ru-RU" dirty="0"/>
          </a:p>
        </p:txBody>
      </p:sp>
      <p:pic>
        <p:nvPicPr>
          <p:cNvPr id="14" name="Рисунок 13" descr="E:\Мои документы\КУЗНЕЦОВА\Фото\Фото для проекта\КАЗАЧЬИ ЗАБАВЫ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84" y="2900366"/>
            <a:ext cx="2663552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E:\Мои документы\КУЗНЕЦОВА\Фото\Фото для проекта\IMG_21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0" y="5310187"/>
            <a:ext cx="1968500" cy="147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C:\Documents and Settings\Елена\Рабочий стол\ФОТО НА КОНФЕРЕНЦИЮ\ФОТО для доклада\день матери 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1763688"/>
            <a:ext cx="2208280" cy="1791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Documents and Settings\Елена\Рабочий стол\ФОТО НА КОНФЕРЕНЦИЮ\ФОТО для доклада\Изображение 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6752" y="5724128"/>
            <a:ext cx="2520280" cy="1806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4704" y="3554760"/>
            <a:ext cx="2280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Наставники</a:t>
            </a:r>
            <a:r>
              <a:rPr lang="ru-RU" sz="1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рассказывают юным казачатам </a:t>
            </a:r>
            <a:r>
              <a:rPr lang="ru-RU" sz="1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 Главных Заповедях Казачества, традициях, о том, что нужно быть дисциплинированными и самое главное чтить и помнить историю кубанского казачества.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645318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8604" y="500034"/>
            <a:ext cx="5800744" cy="1348296"/>
          </a:xfrm>
        </p:spPr>
        <p:txBody>
          <a:bodyPr>
            <a:normAutofit/>
          </a:bodyPr>
          <a:lstStyle/>
          <a:p>
            <a:r>
              <a:rPr lang="ru-RU" b="1" i="1" dirty="0"/>
              <a:t> </a:t>
            </a:r>
            <a:r>
              <a:rPr lang="ru-RU" sz="31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 местам боевой славы»</a:t>
            </a:r>
            <a:r>
              <a:rPr lang="ru-RU" sz="31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Экскурсии, поездки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63457" y="1919118"/>
            <a:ext cx="2587247" cy="853016"/>
          </a:xfrm>
        </p:spPr>
        <p:txBody>
          <a:bodyPr>
            <a:noAutofit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город- герой Волгоград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57166" y="2714612"/>
            <a:ext cx="3030141" cy="5268384"/>
          </a:xfrm>
        </p:spPr>
        <p:txBody>
          <a:bodyPr>
            <a:normAutofit/>
          </a:bodyPr>
          <a:lstStyle/>
          <a:p>
            <a:pPr marL="274638" indent="0" fontAlgn="base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месячника оборонно-массовой и военно-патриотической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посещают военные части, узнают быт солдат, отправляются в экскурсии по местам боевой славы. 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429001" y="1907704"/>
            <a:ext cx="2736303" cy="136815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Ставропольский край к памятнику атамана Платова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071810" y="2857488"/>
            <a:ext cx="3031331" cy="5268384"/>
          </a:xfrm>
        </p:spPr>
        <p:txBody>
          <a:bodyPr/>
          <a:lstStyle/>
          <a:p>
            <a:pPr>
              <a:buNone/>
            </a:pPr>
            <a:r>
              <a:rPr lang="ru-RU" sz="1600" dirty="0"/>
              <a:t>       </a:t>
            </a:r>
            <a:endParaRPr lang="ru-RU" dirty="0"/>
          </a:p>
        </p:txBody>
      </p:sp>
      <p:pic>
        <p:nvPicPr>
          <p:cNvPr id="8194" name="Picture 2" descr="C:\Users\Admin\Desktop\патриот\Screenshot_20211020_1316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8" y="4572000"/>
            <a:ext cx="296900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\Desktop\патриот\Screenshot_20211020_1316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498" y="3419872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Admin\Desktop\Screenshot_20211015_22110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79" y="6822536"/>
            <a:ext cx="1832884" cy="98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214" y="-785850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78637" y="1142976"/>
            <a:ext cx="2744389" cy="857256"/>
          </a:xfrm>
        </p:spPr>
        <p:txBody>
          <a:bodyPr>
            <a:normAutofit fontScale="775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поселковый музей	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28604" y="1500166"/>
            <a:ext cx="2887265" cy="5572164"/>
          </a:xfrm>
        </p:spPr>
        <p:txBody>
          <a:bodyPr/>
          <a:lstStyle/>
          <a:p>
            <a:pPr marL="182563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тематических встреч «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Отечественная война в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Белоглинском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357562" y="714348"/>
            <a:ext cx="3071834" cy="785818"/>
          </a:xfrm>
        </p:spPr>
        <p:txBody>
          <a:bodyPr>
            <a:normAutofit fontScale="92500" lnSpcReduction="1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школьный музей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212976" y="1187624"/>
            <a:ext cx="3002106" cy="581326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школы организуются экскурсии в школьный музей.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экскурсий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у учащихся гражданско-патриотических качеств, расширение кругозора и воспитание познавательных интересов и способностей. </a:t>
            </a:r>
          </a:p>
          <a:p>
            <a:pPr lvl="0"/>
            <a:endParaRPr lang="ru-RU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G:\ПОБЕДА 75\март 2020 фото\экскурсия в музей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80" y="2699792"/>
            <a:ext cx="2579943" cy="319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Documents and Settings\Елена\Рабочий стол\ФОТО НА КОНФЕРЕНЦИЮ\2016-02-10 экскурсия в музей 2016\экскурсия в музей 2016 0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9" t="42497"/>
          <a:stretch/>
        </p:blipFill>
        <p:spPr bwMode="auto">
          <a:xfrm>
            <a:off x="3557594" y="2987824"/>
            <a:ext cx="2300431" cy="2223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:\месячник 2017\неделя 1\фото экскурсии в музей\DSCN22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4874" y="5210943"/>
            <a:ext cx="2341051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645318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92696" y="179512"/>
            <a:ext cx="5822404" cy="122413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</a:t>
            </a:r>
            <a:r>
              <a:rPr lang="ru-RU" sz="32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волонтёрство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92696" y="1475656"/>
            <a:ext cx="2736304" cy="1041742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"Согреем сердца ветеранов"</a:t>
            </a:r>
          </a:p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764704" y="2339753"/>
            <a:ext cx="2802368" cy="216807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Внимание,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искренние пожелания и теплое отношение к пожилым людям – девиз акции. </a:t>
            </a:r>
          </a:p>
          <a:p>
            <a:pPr marL="0" indent="0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Ветераны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очень тепло встречают нас, говорят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слова благодарности,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вспоминают 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суровые военные годы.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212976" y="1681590"/>
            <a:ext cx="3031331" cy="85301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Патриотические акции: письмо солдату и посылка солдату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567072" y="2483769"/>
            <a:ext cx="2454216" cy="5426980"/>
          </a:xfrm>
        </p:spPr>
        <p:txBody>
          <a:bodyPr>
            <a:normAutofit/>
          </a:bodyPr>
          <a:lstStyle/>
          <a:p>
            <a:pPr marL="0" marR="95250" lvl="0" indent="0">
              <a:spcBef>
                <a:spcPts val="0"/>
              </a:spcBef>
              <a:buNone/>
            </a:pP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ходе акций учащиеся школы пишут благодарственные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письма солдатам российской армии. </a:t>
            </a:r>
            <a:r>
              <a:rPr lang="ru-RU" sz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собирают посылки     для </a:t>
            </a: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выпускников школы, которые проходят службу в рядах вооруженных сил России.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8" name="Рисунок 17" descr="C:\Users\Admin\Desktop\патриот\Screenshot 20211020 1342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5267631"/>
            <a:ext cx="257885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E:\Мои документы\КУЗНЕЦОВА\Фото\помощь ветеранам\IMG_20180508_0943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74" y="6425315"/>
            <a:ext cx="2006600" cy="1504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Admin\Desktop\патриот\Screenshot_20211020_1347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2" y="4507831"/>
            <a:ext cx="1904365" cy="1916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39" y="7807404"/>
            <a:ext cx="1278241" cy="67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714356" y="428596"/>
            <a:ext cx="2744389" cy="853016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цветов на мемориале ст. Успенской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339266" y="266240"/>
            <a:ext cx="3031331" cy="8530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«Иду к ветерану»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273569" y="1281612"/>
            <a:ext cx="2675712" cy="346898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Адресная помощи ветеранам, </a:t>
            </a: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вдовам, труженикам тыла.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" name="Рисунок 14" descr="C:\Users\Admin\Desktop\патриот\Screenshot_20211020_1351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36" y="2177831"/>
            <a:ext cx="2535550" cy="2554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E:\Мои документы\КУЗНЕЦОВА\Фото\помощь ветеранам\IMG_20180508_0945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4932040"/>
            <a:ext cx="2457450" cy="1842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Объект 16" descr="C:\Users\Admin\Desktop\патриот\Screenshot_20211020_140001.jpg"/>
          <p:cNvPicPr>
            <a:picLocks noGrp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331640"/>
            <a:ext cx="244827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764704" y="3455260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«Мы, потомки победителей, знаем, помним, чтим!»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:\Users\Admin\Desktop\патриот\Screenshot_20211020_1400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5" y="4572000"/>
            <a:ext cx="2664295" cy="235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77864" y="404842"/>
            <a:ext cx="5487440" cy="71077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Почетная Вахта Памяти</a:t>
            </a:r>
          </a:p>
          <a:p>
            <a:pPr algn="ctr"/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</a:rPr>
              <a:t>Пост № 1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Объект 8" descr="C:\Users\Admin\Desktop\патриот\Screenshot_20211020_140015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84" y="4224159"/>
            <a:ext cx="2592288" cy="3056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15359" y="1115615"/>
            <a:ext cx="39604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Давно отгремели последние взрывы,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Но подвиг солдат не забыт.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Недаром в молчанье суровом – красиво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Отряд наш на вахте стоит.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Мы долго готовились, дружно шагали,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Сдружились, и поняли вдруг…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Что память о днях тех жестоких…едва ли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Забудем. Саднит нашу грудь...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Чтоб враг не топтал сапогом своим грязным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Златистой пшеницы поля.</a:t>
            </a:r>
            <a:endParaRPr lang="ru-RU" sz="1400" b="1" dirty="0">
              <a:latin typeface="Times New Roman"/>
              <a:ea typeface="Times New Roman"/>
            </a:endParaRPr>
          </a:p>
          <a:p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Все спали спокойно, не рвались снаряды,</a:t>
            </a:r>
            <a:endParaRPr lang="ru-RU" sz="1400" b="1" dirty="0">
              <a:latin typeface="Times New Roman"/>
              <a:ea typeface="Times New Roman"/>
            </a:endParaRPr>
          </a:p>
          <a:p>
            <a:pPr>
              <a:spcAft>
                <a:spcPts val="75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/>
                <a:ea typeface="Times New Roman"/>
              </a:rPr>
              <a:t>На вахте стоим ты и </a:t>
            </a:r>
            <a:r>
              <a:rPr lang="ru-RU" sz="14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я…</a:t>
            </a:r>
            <a:endParaRPr lang="ru-RU" sz="14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3" name="Рисунок 12" descr="E:\Мои документы\КУЗНЕЦОВА\Фото\пост\IMG-20180914-WA00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4229611"/>
            <a:ext cx="2220879" cy="1782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Desktop\патриот\Screenshot_20211020_1412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6156176"/>
            <a:ext cx="1326697" cy="1440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612320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80728" y="539552"/>
            <a:ext cx="4680520" cy="576064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«Этот День Победы»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32656" y="1679487"/>
            <a:ext cx="3096343" cy="2676489"/>
          </a:xfrm>
        </p:spPr>
        <p:txBody>
          <a:bodyPr>
            <a:normAutofit fontScale="40000" lnSpcReduction="20000"/>
          </a:bodyPr>
          <a:lstStyle/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 </a:t>
            </a:r>
            <a:r>
              <a:rPr lang="ru-RU" sz="2500" dirty="0" smtClean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школа принимает </a:t>
            </a:r>
            <a:r>
              <a:rPr lang="ru-RU" sz="2500" dirty="0"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активное участие в проведении этой акции. В школе были проведены дистанционные классные часы, уроки мужества и другие просветительские мероприятия, цель которых - разъяснение значения этого символа. Классные руководители рассказали обучающимся историю георгиевской ленты, познакомили с правилами её ношения, раскрыли значение цветов на ленте, а потом школьники приняли участие в онлайн акции- сделали фотографии на которых учащиеся с ленточками.</a:t>
            </a:r>
            <a:endParaRPr lang="ru-RU" sz="2100" dirty="0"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64704" y="971601"/>
            <a:ext cx="3096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«Георгиевская ленточка»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dmin\Desktop\патриот\Screenshot 20211020 1424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3728045"/>
            <a:ext cx="2088232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патриот\Screenshot_20211020_1418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215" y="6061309"/>
            <a:ext cx="183578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429000" y="1259633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«Окна Победы»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3016" y="1907704"/>
            <a:ext cx="23762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Участвуя в акции мы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выражаем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свою благодарность героям Великой Отечественной войны 1941–1945 годов,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чтим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память об ушедших ветеранах.</a:t>
            </a:r>
          </a:p>
          <a:p>
            <a:endParaRPr lang="ru-RU" dirty="0"/>
          </a:p>
        </p:txBody>
      </p:sp>
      <p:pic>
        <p:nvPicPr>
          <p:cNvPr id="15" name="Рисунок 14" descr="C:\Users\Admin\Desktop\патриот\Screenshot 20211020 1424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523" y="3916596"/>
            <a:ext cx="1543050" cy="183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dmin\Desktop\патриот\Screenshot 20211020 142456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149" y="5799356"/>
            <a:ext cx="2238375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Admin\Desktop\патриот\Screenshot 20211020 142433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392" y="3042245"/>
            <a:ext cx="13716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18" y="7907155"/>
            <a:ext cx="1069995" cy="56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6712" y="611560"/>
            <a:ext cx="2376264" cy="1232553"/>
          </a:xfrm>
        </p:spPr>
        <p:txBody>
          <a:bodyPr/>
          <a:lstStyle/>
          <a:p>
            <a:pPr lvl="0">
              <a:spcBef>
                <a:spcPct val="20000"/>
              </a:spcBef>
            </a:pPr>
            <a:r>
              <a:rPr lang="ru-RU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Международная акция                 «Сад Памяти»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692696" y="1937808"/>
            <a:ext cx="3030141" cy="5268384"/>
          </a:xfrm>
        </p:spPr>
        <p:txBody>
          <a:bodyPr>
            <a:normAutofit/>
          </a:bodyPr>
          <a:lstStyle/>
          <a:p>
            <a:pPr marL="0" indent="0">
              <a:spcBef>
                <a:spcPts val="750"/>
              </a:spcBef>
              <a:buNone/>
            </a:pPr>
            <a:r>
              <a:rPr lang="ru-RU" sz="1400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</a:t>
            </a:r>
            <a:r>
              <a:rPr lang="ru-RU" sz="1400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ключевых </a:t>
            </a:r>
            <a:r>
              <a:rPr lang="ru-RU" sz="1400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мероприятий, посвященных патриотическому воспитанию школьников стала международная акция «Сад Памяти, выпускники школы приняли участие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социально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значимом проекте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высаживанию деревьев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память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о погибших в годы Великой Отечественной войны 1941-1945 гг.</a:t>
            </a:r>
          </a:p>
        </p:txBody>
      </p:sp>
      <p:pic>
        <p:nvPicPr>
          <p:cNvPr id="9" name="Рисунок 8" descr="C:\Users\Admin\Desktop\патриот\Screenshot_20211020_14363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60" y="4139952"/>
            <a:ext cx="3075940" cy="320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esktop\патриот\Screenshot_20211020_1434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611560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esktop\патриот\Screenshot_20211020_14365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573" y="2532647"/>
            <a:ext cx="2246715" cy="157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452320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4849" y="-756592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Screenshot_20211015_22110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016" y="467544"/>
            <a:ext cx="2304256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20688" y="1907705"/>
            <a:ext cx="5544616" cy="48965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всегда было и остается одним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 приоритетов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государственной политики в области воспитания 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подрастающего поколения. Педагогическая действительность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обладает огромным количеством образцов как массового, так 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уникального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авторского опыта патриотического воспитания учащихся.</a:t>
            </a:r>
          </a:p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Педагогами нашей школы успешно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широко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реализуются различные формы патриотического воспитания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Такие, как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встречи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ветеранами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Вахта Памяти, Урок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Мужества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торжественные линейки,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различные поисковые,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исследовательские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добровольческие акции 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проекты и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т.д.</a:t>
            </a:r>
            <a:endParaRPr lang="ru-RU" sz="20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E:\Мои документы\КУЗНЕЦОВА\75 76-летие Победы\Новая папка\IMG_20210419_1524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8" y="321104"/>
            <a:ext cx="2133600" cy="1517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E:\Мои документы\КУЗНЕЦОВА\75 76-летие Победы\IMG_20180509_10004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04" y="6804248"/>
            <a:ext cx="1967230" cy="147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7168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684584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1C39CAF-2FC1-4258-BAB1-AA53868F5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768" y="7375810"/>
            <a:ext cx="4176464" cy="796590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Никто не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забыт,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ничто не забыто! 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627" y="5646120"/>
            <a:ext cx="2900745" cy="179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92696" y="467544"/>
            <a:ext cx="5328592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350"/>
              </a:spcAft>
            </a:pP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Не забываются герои.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И маршал Жуков не забыт.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И время то войны лихое.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Об этом стих </a:t>
            </a:r>
            <a:r>
              <a:rPr lang="ru-RU" sz="1600" i="1" dirty="0" smtClean="0">
                <a:solidFill>
                  <a:srgbClr val="000000"/>
                </a:solidFill>
                <a:latin typeface="Arial"/>
                <a:ea typeface="Times New Roman"/>
              </a:rPr>
              <a:t>наш </a:t>
            </a: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говорит.</a:t>
            </a:r>
            <a:endParaRPr lang="ru-RU" sz="1600" i="1" dirty="0">
              <a:latin typeface="Times New Roman"/>
              <a:ea typeface="Times New Roman"/>
            </a:endParaRPr>
          </a:p>
          <a:p>
            <a:pPr fontAlgn="base">
              <a:spcAft>
                <a:spcPts val="1350"/>
              </a:spcAft>
            </a:pP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Фашистов, гадов разгромили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Большой, советскою ценой.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Проклятых немцев осудили.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Своих оплакали слезой.</a:t>
            </a:r>
            <a:endParaRPr lang="ru-RU" sz="1600" i="1" dirty="0">
              <a:latin typeface="Times New Roman"/>
              <a:ea typeface="Times New Roman"/>
            </a:endParaRPr>
          </a:p>
          <a:p>
            <a:pPr fontAlgn="base">
              <a:spcAft>
                <a:spcPts val="1350"/>
              </a:spcAft>
            </a:pP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Заслуга Жукова в Победе.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Был Гитлер в логове добит.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Пусть помнят взрослые и дети,</a:t>
            </a:r>
            <a:b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</a:br>
            <a:r>
              <a:rPr lang="ru-RU" sz="1600" i="1" dirty="0">
                <a:solidFill>
                  <a:srgbClr val="000000"/>
                </a:solidFill>
                <a:latin typeface="Arial"/>
                <a:ea typeface="Times New Roman"/>
              </a:rPr>
              <a:t>Что память наша не </a:t>
            </a:r>
            <a:r>
              <a:rPr lang="ru-RU" sz="1600" i="1" dirty="0" smtClean="0">
                <a:solidFill>
                  <a:srgbClr val="000000"/>
                </a:solidFill>
                <a:latin typeface="Arial"/>
                <a:ea typeface="Times New Roman"/>
              </a:rPr>
              <a:t>молчит…</a:t>
            </a:r>
            <a:endParaRPr lang="ru-RU" sz="1600" i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5" descr="C:\Users\Admin\Desktop\патриот\Screenshot_20211020_14475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59" y="539552"/>
            <a:ext cx="2365729" cy="230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esktop\патриот\Screenshot_20211020_1423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7" y="3923928"/>
            <a:ext cx="2302544" cy="186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патриот\Screenshot 20211020 1454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35716"/>
            <a:ext cx="2592288" cy="1810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52" y="8074950"/>
            <a:ext cx="963156" cy="51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214" y="-857288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36712" y="1403649"/>
            <a:ext cx="2514266" cy="57606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час «Герои среди нас»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3501008" y="1403648"/>
            <a:ext cx="2448272" cy="86409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sz="6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Урок мужества «Имя твоё неизвестно подвиг твой бессмертен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3789040" y="4826398"/>
            <a:ext cx="2376264" cy="2003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Посвящен памятной дате России — Дню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неизвестного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солдата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Традиционно урок проходит с 1 по 11 класс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99458" y="569477"/>
            <a:ext cx="53218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1800" b="1" i="1" u="none" strike="noStrike" cap="none" normalizeH="0" baseline="0" dirty="0">
                <a:ln>
                  <a:noFill/>
                </a:ln>
                <a:solidFill>
                  <a:srgbClr val="17365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Уроки мужества, классные часы, беседы)</a:t>
            </a:r>
            <a:r>
              <a:rPr kumimoji="0" lang="ru-RU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C:\Users\Admin\Desktop\патриот\Screenshot 20211020 09144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8" y="2267744"/>
            <a:ext cx="2624911" cy="2558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08720" y="5076056"/>
            <a:ext cx="2880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в преддверии 23 февраля, на классные часы мы приглашаем бывших военнослужащих, участников и ветеранов боевых действий.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Admin\Desktop\патриот\Screenshot 20211020 09361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2339752"/>
            <a:ext cx="2304256" cy="2414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Admin\Desktop\Screenshot_20211015_22110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1" y="6830382"/>
            <a:ext cx="1832884" cy="98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642917" y="463608"/>
            <a:ext cx="3031331" cy="110799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урок памяти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"Блокадный хлеб"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592197" y="827584"/>
            <a:ext cx="2668989" cy="144016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мужества, посвященные 78-й годовщине освобождения Краснодарского края от немецко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захватчиков и завершению битвы за Кавказ.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357562" y="2267745"/>
            <a:ext cx="2781538" cy="46913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/>
              <a:t>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проведения военно-патриотической работы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Уроки мужества, посвященные памятной дате. </a:t>
            </a:r>
            <a:endParaRPr lang="ru-RU" sz="1400" dirty="0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785794" y="4085134"/>
            <a:ext cx="2355174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урока являлось сохранение исторической памяти о мужестве и трагедии мирного населения Блокадного Ленинграда через интерактивные символы памяти.</a:t>
            </a:r>
            <a:endParaRPr kumimoji="0" lang="ru-RU" sz="11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C:\Users\Admin\Desktop\патриот\Screenshot 20211020 09200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0" y="1547664"/>
            <a:ext cx="2428892" cy="2537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dmin\Desktop\патриот\Screenshot 20211020 09191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93" y="5023853"/>
            <a:ext cx="2661446" cy="2217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Admin\Desktop\патриот\Screenshot 20211020 0947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33" y="3809056"/>
            <a:ext cx="2411729" cy="2429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Users\Admin\Desktop\Screenshot_20211015_22110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4" y="6266603"/>
            <a:ext cx="1728150" cy="82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Admin\Desktop\Screenshot_20211015_22110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28" y="7243999"/>
            <a:ext cx="1563944" cy="77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14356" y="428596"/>
            <a:ext cx="2657494" cy="6096548"/>
          </a:xfrm>
        </p:spPr>
        <p:txBody>
          <a:bodyPr>
            <a:normAutofit/>
          </a:bodyPr>
          <a:lstStyle/>
          <a:p>
            <a:pPr marL="0" indent="22225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ЗояГерой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посвященная 80-летию подвига Зои Космодемьянской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11041" y="399992"/>
            <a:ext cx="3028950" cy="6034617"/>
          </a:xfrm>
        </p:spPr>
        <p:txBody>
          <a:bodyPr>
            <a:normAutofit/>
          </a:bodyPr>
          <a:lstStyle/>
          <a:p>
            <a:pPr marL="92075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Классные часы, посвященные  Дню Юного Героя антифашиста.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1600" dirty="0"/>
          </a:p>
        </p:txBody>
      </p:sp>
      <p:pic>
        <p:nvPicPr>
          <p:cNvPr id="8" name="Рисунок 7" descr="C:\Users\Admin\Desktop\патриот\Screenshot 20211020 0918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2020745"/>
            <a:ext cx="2016224" cy="256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08721" y="4571998"/>
            <a:ext cx="2592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помним о подвиге Зои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10" name="Рисунок 9" descr="C:\Users\Admin\Desktop\патриот\Screenshot 20211020 0916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925" y="1691680"/>
            <a:ext cx="2376264" cy="2561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247295" y="4252785"/>
            <a:ext cx="262997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В целях воспитания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чувства патриотизма,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любви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к Родине, 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сострадания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к людям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. Проходят классные часы на которых дети знакомятся с 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юными героями-антифашистами, пионерами-героями Великой Отечественной войны; </a:t>
            </a:r>
            <a:endParaRPr lang="ru-RU" dirty="0"/>
          </a:p>
        </p:txBody>
      </p:sp>
      <p:pic>
        <p:nvPicPr>
          <p:cNvPr id="12" name="Рисунок 11" descr="C:\Users\Admin\Desktop\патриот\Screenshot 20211020 10065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5279884"/>
            <a:ext cx="1834519" cy="2332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645318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8" y="-760288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8700" y="323527"/>
            <a:ext cx="2696294" cy="6034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marL="0" indent="0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«Помни своих Героев»</a:t>
            </a:r>
          </a:p>
          <a:p>
            <a:pPr marL="0" indent="0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24994" y="323527"/>
            <a:ext cx="2696294" cy="60346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«Письмо Победы»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dmin\Desktop\патриот\Screenshot 20211020 0912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154" y="1043607"/>
            <a:ext cx="1656059" cy="2097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01008" y="4067944"/>
            <a:ext cx="25201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Акция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проводится в рамках мероприятий, посвященных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Победе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в Великой Отечественной войне 1941 - 1945 годов. Учащиеся пишут поздравления с Днем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Победы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ветеранам.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В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написанных строках – слова признательности за 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Победу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за счастливую мирную жизнь. Это говорит о неравнодушном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отношении детей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 событиям Великой Отечественной войны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Admin\Desktop\патриот\Screenshot 20211020 0911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1403647"/>
            <a:ext cx="1872208" cy="224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Desktop\патриот\Screenshot 20211020 0914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37" y="5220072"/>
            <a:ext cx="1880235" cy="226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36712" y="3707904"/>
            <a:ext cx="25922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гордимся своими предками, которые подарили нам светлое будущее и не допустим осквернения их памяти.</a:t>
            </a:r>
          </a:p>
        </p:txBody>
      </p:sp>
      <p:pic>
        <p:nvPicPr>
          <p:cNvPr id="14" name="Рисунок 13" descr="C:\Users\Admin\Desktop\патриот\Screenshot_20211020_14190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972" y="2627784"/>
            <a:ext cx="2016224" cy="153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645318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76" y="-571536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2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библиотека</a:t>
            </a:r>
            <a:endParaRPr lang="ru-RU" sz="4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1009964" y="1619672"/>
            <a:ext cx="2567941" cy="94782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мужества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«Памяти отважных подростков"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902287" y="2551321"/>
            <a:ext cx="2633870" cy="5268384"/>
          </a:xfrm>
        </p:spPr>
        <p:txBody>
          <a:bodyPr>
            <a:normAutofit/>
          </a:bodyPr>
          <a:lstStyle/>
          <a:p>
            <a:pPr marL="182563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отрудниками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школьной  библиотеки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Уроки мужества, посвящённые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мальчишкам и девчонкам, которые боролись и умирали за свободу и счастье своей Родины, своего народа.</a:t>
            </a:r>
            <a:r>
              <a:rPr lang="ru-RU" sz="1400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645024" y="1475656"/>
            <a:ext cx="2448272" cy="72008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«Лица Победы»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212976" y="2267744"/>
            <a:ext cx="3132979" cy="5496698"/>
          </a:xfrm>
        </p:spPr>
        <p:txBody>
          <a:bodyPr/>
          <a:lstStyle/>
          <a:p>
            <a:pPr marL="182563" indent="22225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организована для поиска и сбора информации о ветеранах Великой Отечественной войны.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3" name="Рисунок 12" descr="C:\Users\Admin\Desktop\патриот\Screenshot_20211020_0946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11" y="4499992"/>
            <a:ext cx="2592288" cy="2631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Desktop\патриот\Screenshot 20211020 1004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67" y="3356357"/>
            <a:ext cx="2507266" cy="2459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dmin\Desktop\патриот\Screenshot 20211020 1005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395" y="5783302"/>
            <a:ext cx="2320413" cy="224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274" y="7940490"/>
            <a:ext cx="1298798" cy="69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7227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Имя Героя школы</a:t>
            </a:r>
            <a:br>
              <a:rPr lang="ru-RU" sz="36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(военно-спортивные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соревнования)</a:t>
            </a:r>
            <a:endParaRPr lang="ru-RU" sz="2800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980728" y="1691681"/>
            <a:ext cx="2533976" cy="5760640"/>
          </a:xfrm>
        </p:spPr>
        <p:txBody>
          <a:bodyPr>
            <a:normAutofit/>
          </a:bodyPr>
          <a:lstStyle/>
          <a:p>
            <a:pPr marL="182563" indent="22225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турнир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баскетболу среди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школы посвящённый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С.Н.Потапова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22225">
              <a:buNone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земляк, выпускник школы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 погиб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сентября 1999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воинского долга по разоружению незаконных бандитских формирований в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р.Дагестан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 время вывода раненых солдат с поля боя попал под обстрел и погиб от осколочного ранения. За героизм и верность воинской присяге, Сергей Николаевич посмертно награжден орденом Мужества. Для наших учеников Сергей Николаевич – настоящий Герой, пример для подражания. Мы всегда будем помнить и свято чтить память о нем.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22225">
              <a:buNone/>
            </a:pPr>
            <a:endParaRPr lang="ru-RU" sz="12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>
          <a:xfrm>
            <a:off x="3356992" y="1619672"/>
            <a:ext cx="2921351" cy="720080"/>
          </a:xfrm>
        </p:spPr>
        <p:txBody>
          <a:bodyPr>
            <a:normAutofit fontScale="92500" lnSpcReduction="10000"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Турнир по баскетболу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Сергея Потапова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 descr="E:\Мои документы\КУЗНЕЦОВА\С 2018-2020 уч год\МЕСЯЧНИК 2019\Потапов С.Н\IMG_20190518_101134.jp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561" y="4572000"/>
            <a:ext cx="176771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E:\Мои документы\КУЗНЕЦОВА\С 2018-2020 уч год\МЕСЯЧНИК 2019\Потапов С.Н\IMG-20190518-WA00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96" y="2483768"/>
            <a:ext cx="2478937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Admin\Desktop\патриот\Screenshot 20211020 10470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752" y="5796136"/>
            <a:ext cx="2376264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823" y="7645318"/>
            <a:ext cx="1404354" cy="7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работа за 2016- 2020 уч.год\картинки\картинки патриотика\polk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3804" y="-760287"/>
            <a:ext cx="7532455" cy="1066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6712" y="611560"/>
            <a:ext cx="5112568" cy="144016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торжественная линейка, «Я равняюсь на Героя», посвященная Дню рождения 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С.Н. Потапова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3429000" y="2195736"/>
            <a:ext cx="2857521" cy="5144318"/>
          </a:xfrm>
        </p:spPr>
        <p:txBody>
          <a:bodyPr>
            <a:normAutofit/>
          </a:bodyPr>
          <a:lstStyle/>
          <a:p>
            <a:pPr marL="90488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Ежегодно, 25 декабря в школе проходит общешкольная торжественная линейка, где учащиеся вспоминают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С.Н.Потапова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посвящают ему стихи.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\Desktop\патриот\Screenshot 20211020 1054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9" y="2411760"/>
            <a:ext cx="2769750" cy="1793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патриот\Screenshot 20211020 1054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6" y="4572000"/>
            <a:ext cx="3038405" cy="2160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C:\Users\Admin\Desktop\патриот\Screenshot_20211020_1108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96" y="4067944"/>
            <a:ext cx="1980565" cy="242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esktop\Screenshot_20211015_22110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881" y="6948264"/>
            <a:ext cx="1832884" cy="98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968</Words>
  <Application>Microsoft Office PowerPoint</Application>
  <PresentationFormat>Экран (4:3)</PresentationFormat>
  <Paragraphs>109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Школьная библиотека</vt:lpstr>
      <vt:lpstr>Имя Героя школы (военно-спортивные соревнования)</vt:lpstr>
      <vt:lpstr>Ежегодная торжественная линейка, «Я равняюсь на Героя», посвященная Дню рождения  С.Н. Потапова</vt:lpstr>
      <vt:lpstr>2 сентября – День памяти  С.Н. Потапова</vt:lpstr>
      <vt:lpstr>Классы казачьей направленности  «За Веру и Отечество!»</vt:lpstr>
      <vt:lpstr>Презентация PowerPoint</vt:lpstr>
      <vt:lpstr> «По местам боевой славы»  Экскурсии, поездки</vt:lpstr>
      <vt:lpstr>Презентация PowerPoint</vt:lpstr>
      <vt:lpstr>Социальное волонтёрство</vt:lpstr>
      <vt:lpstr>Презентация PowerPoint</vt:lpstr>
      <vt:lpstr>Презентация PowerPoint</vt:lpstr>
      <vt:lpstr>«Этот День Победы»</vt:lpstr>
      <vt:lpstr>Международная акция                 «Сад Памяти»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Аветисян</dc:creator>
  <cp:lastModifiedBy>Admin</cp:lastModifiedBy>
  <cp:revision>97</cp:revision>
  <dcterms:created xsi:type="dcterms:W3CDTF">2020-10-26T05:06:42Z</dcterms:created>
  <dcterms:modified xsi:type="dcterms:W3CDTF">2021-10-21T05:41:19Z</dcterms:modified>
</cp:coreProperties>
</file>