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5" r:id="rId9"/>
    <p:sldId id="286" r:id="rId10"/>
    <p:sldId id="287" r:id="rId11"/>
    <p:sldId id="288" r:id="rId12"/>
    <p:sldId id="289" r:id="rId13"/>
    <p:sldId id="290" r:id="rId14"/>
    <p:sldId id="292" r:id="rId15"/>
    <p:sldId id="294" r:id="rId16"/>
    <p:sldId id="295" r:id="rId17"/>
    <p:sldId id="297" r:id="rId18"/>
    <p:sldId id="298" r:id="rId19"/>
    <p:sldId id="300" r:id="rId20"/>
    <p:sldId id="30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2" autoAdjust="0"/>
    <p:restoredTop sz="94660"/>
  </p:normalViewPr>
  <p:slideViewPr>
    <p:cSldViewPr>
      <p:cViewPr>
        <p:scale>
          <a:sx n="90" d="100"/>
          <a:sy n="90" d="100"/>
        </p:scale>
        <p:origin x="-816" y="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F610B-AF31-4A75-A658-B5F7649ACFA3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07E3D-8AD9-4E79-B0F9-64F5F8EDD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8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22EE-5999-4BF6-B355-3F181F94024D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0AF9-6954-406A-9263-FDAE9865A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4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DAC38-1B46-4CB1-A48B-94FD56D7DF45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E0EC0-29DA-45CE-B400-491C199BC8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17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B3747-E53B-44BF-8C3A-4E03B5F47CDF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51E7E-5D4A-4AD2-88B6-85A8EF76E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761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B92B2-5856-41B8-9082-203F0114911F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0D88B-E0A5-4D9C-B1B9-43492EFA3B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44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77D7F-B984-45AE-8AF4-D208745BDF90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5BB37-3767-4214-B061-47A2C9651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4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E7A64-0BEA-49A3-952A-FB8CCB545EF0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D33AD-35FE-4CA9-A9DB-EEF19DE83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75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F4507-B16B-4F9D-AF13-59FC746A96AE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803A-EEA8-42B2-B5BF-E1A3E7CE3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85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C9881-5E6F-4FBD-9FEF-1FEE7200EBFB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77047-1EED-4393-B4A6-46D0D1AC4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28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ADDFB-33BF-48E3-B466-06243C757A45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7B391-3C33-43D3-9788-C13D3545F7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48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E99FA-8AEA-4ABA-A68F-730470ACCEDB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DF97F-C1BF-48D3-A348-0362A4EAC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07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5E3A5A-AB3C-4D67-ADF5-846B1C8EB518}" type="datetimeFigureOut">
              <a:rPr lang="ru-RU"/>
              <a:pPr>
                <a:defRPr/>
              </a:pPr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B5FED6-E352-4DEF-992E-C84F9275A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04856" cy="3024336"/>
          </a:xfrm>
          <a:ln>
            <a:noFill/>
          </a:ln>
        </p:spPr>
        <p:txBody>
          <a:bodyPr/>
          <a:lstStyle/>
          <a:p>
            <a:pPr algn="l"/>
            <a:r>
              <a:rPr lang="ru-RU" sz="3600" b="1" i="1" dirty="0" smtClean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i="1" dirty="0" smtClean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i="1" dirty="0" smtClean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i="1" dirty="0" smtClean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>Материалы </a:t>
            </a:r>
            <a: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>на краевой конкурс</a:t>
            </a:r>
            <a:b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>оборонно-массовой и военно-патриотической работы памяти </a:t>
            </a:r>
            <a:b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>маршала Жукова Г.К</a:t>
            </a:r>
            <a:r>
              <a:rPr lang="ru-RU" sz="3600" b="1" i="1" dirty="0" smtClean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>.</a:t>
            </a:r>
            <a: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ru-RU" sz="3600" b="1" i="1" dirty="0">
                <a:ln w="285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i="1" dirty="0" smtClean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/>
            </a:r>
            <a:b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</a:br>
            <a: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  <a:t>Муниципальное бюджетное</a:t>
            </a:r>
            <a:b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</a:br>
            <a: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  <a:t>общеобразовательное учреждение</a:t>
            </a:r>
            <a:b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</a:br>
            <a: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  <a:t>«Средняя общеобразовательная </a:t>
            </a:r>
            <a:b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</a:br>
            <a: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  <a:t>школа № 31 имени С.Н. Потапова </a:t>
            </a:r>
            <a:b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</a:br>
            <a:r>
              <a:rPr lang="ru-RU" sz="1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  <a:t>Белоглинского</a:t>
            </a:r>
            <a:r>
              <a:rPr lang="ru-RU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  <a:t> района</a:t>
            </a:r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ysClr val="windowText" lastClr="000000"/>
                </a:solidFill>
                <a:latin typeface="Times New Roman"/>
                <a:cs typeface="Times New Roman"/>
              </a:rPr>
              <a:t>»</a:t>
            </a:r>
            <a:endParaRPr lang="ru-RU" sz="2400" b="1" i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6626" name="Picture 2" descr="C:\Users\Школа31\Desktop\IMG_20200511_085829_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48478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Флешмоб</a:t>
            </a:r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«Сталинградский вальс»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9218" name="Picture 2" descr="D:\Мои документы\КУЗНЕЦОВА\МЕСЯЧНИК 2020\Фото\IMG-20200205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96" y="3068960"/>
            <a:ext cx="4119266" cy="30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Мои документы\КУЗНЕЦОВА\МЕСЯЧНИК 2020\Фото\Флешмоб Сталинградский валь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46449"/>
            <a:ext cx="3322086" cy="17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9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48478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Акция «Дети войны»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1266" name="Picture 2" descr="G:\ПОБЕДА 75\март 2020 фото\акция Подарок для милых д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7" y="3068960"/>
            <a:ext cx="3833339" cy="28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ПОБЕДА 75\март 2020 фото\акция подарок для милых дам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060848"/>
            <a:ext cx="3604659" cy="270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180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48478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Экскурсии в поселковый музей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1266" name="Picture 2" descr="G:\ПОБЕДА 75\март 2020 фото\экскурсия в музей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2" y="2204864"/>
            <a:ext cx="3428999" cy="38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ПОБЕДА 75\март 2020 фото\экскурсия в музе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63022"/>
            <a:ext cx="3861048" cy="40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8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48478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Военно – спортивные соревнования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2291" name="Picture 3" descr="D:\Мои документы\КУЗНЕЦОВА\МЕСЯЧНИК 2020\Фото\IMG-20200207-WA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2" y="3717032"/>
            <a:ext cx="3075537" cy="230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Мои документы\КУЗНЕЦОВА\МЕСЯЧНИК 2019\4 неделя\турнир фото\IMG_20190212_150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03" y="2016098"/>
            <a:ext cx="2440718" cy="189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Мои документы\КУЗНЕЦОВА\МЕСЯЧНИК 2020\Фото\соревнования Молодая гвард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77466"/>
            <a:ext cx="2947238" cy="221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484784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Уроки мужества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Рисунок 9" descr="C:\Users\Школа31\Desktop\IMG_20200901_132142_1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46449"/>
            <a:ext cx="3058269" cy="385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Picture 6" descr="C:\Users\Школа31\Desktop\IMG_20200225_142228_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84894"/>
            <a:ext cx="2735816" cy="205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Школа31\Desktop\IMG_20200901_132142_1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46" y="4005063"/>
            <a:ext cx="1856474" cy="2208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9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484784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Вахта Памяти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6386" name="Picture 2" descr="C:\Users\Школа31\Desktop\Вах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8" y="1963132"/>
            <a:ext cx="3575759" cy="268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Мои документы\КУЗНЕЦОВА\Фото\пост\IMG-20180914-WA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46443"/>
            <a:ext cx="3729357" cy="279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Работа военно – патриотического клуба «Факел»</a:t>
            </a:r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 descr="C:\Users\Школа31\Desktop\IMG-20181127-WA0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3672408" cy="304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C:\Users\Школа31\Desktop\IMG-20181127-WA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4894"/>
            <a:ext cx="2924215" cy="219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Школа31\Desktop\IMG-20181127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48" y="4221088"/>
            <a:ext cx="2639680" cy="197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0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Шефство над ветеранами</a:t>
            </a:r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3314" name="Picture 2" descr="D:\Мои документы\КУЗНЕЦОВА\Фото\согреем сердца\IMG-20180414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92851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Мои документы\КУЗНЕЦОВА\Фото\согреем сердца\IMG-20190424-WA00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97967"/>
            <a:ext cx="1944216" cy="263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Школа31\Desktop\IMG_20180509_1000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6"/>
            <a:ext cx="3600400" cy="2231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4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Акции «Автопоезд Победа», «Бессмертный полк»</a:t>
            </a:r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9458" name="Picture 2" descr="C:\Users\Школа31\Desktop\Автопоез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3168352" cy="17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Школа31\Desktop\автопоезд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67" y="1928759"/>
            <a:ext cx="2864417" cy="214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49" y="4066473"/>
            <a:ext cx="2520280" cy="189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95" y="4215363"/>
            <a:ext cx="2520280" cy="188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2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Акции «Георгиевская ленточка», «Окна Победы»</a:t>
            </a:r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056494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1958953" cy="261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346" y="1988840"/>
            <a:ext cx="1800200" cy="225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07456"/>
            <a:ext cx="1806030" cy="243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93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55679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56793"/>
            <a:ext cx="777686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Патриотизм 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любовь к Родине, преданность своему Отечеству, стремление служить его интересам и готовность, вплоть до самопожертвования, к его защите. Патриотическое воспитание в школе направлено на формирование и развитие личности, обладающей качествами гражданина – патриота Родины и способной успешно выполнять гражданские обязанности в мирное и военное время. Основными направлениями патриотической работы являются:</a:t>
            </a:r>
          </a:p>
          <a:p>
            <a:pPr marL="457200" indent="-457200">
              <a:buAutoNum type="arabicPeriod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Духовно – нравственное направление;</a:t>
            </a:r>
          </a:p>
          <a:p>
            <a:pPr marL="457200" indent="-457200">
              <a:buAutoNum type="arabicPeriod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 – историческое направление;</a:t>
            </a:r>
          </a:p>
          <a:p>
            <a:pPr marL="457200" indent="-457200">
              <a:buAutoNum type="arabicPeriod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Военно – патриотическое направление;</a:t>
            </a:r>
          </a:p>
          <a:p>
            <a:pPr marL="457200" indent="-457200">
              <a:buAutoNum type="arabicPeriod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Спортивное направление.</a:t>
            </a:r>
          </a:p>
          <a:p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эти направления взаимосвязаны и дополняют друг друга. Комплекс программных мероприятий предусматривает их воплощение в жизнь через</a:t>
            </a:r>
            <a:r>
              <a:rPr lang="ru-RU" sz="1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Поисковая работа.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памятных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дней.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патриотических акциях,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флешмобах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спортивно – массовых мероприятий.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уроков мужества, классных часов и др.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военно – патриотического клуба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Вахта памяти.</a:t>
            </a:r>
            <a:endParaRPr lang="ru-RU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4968552" cy="3654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899592" y="1484784"/>
            <a:ext cx="75608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Кроме патриотизма у России не может быть никакого другого объединяющего начала.</a:t>
            </a:r>
          </a:p>
          <a:p>
            <a:pPr lvl="0" algn="ctr"/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                                                                                     </a:t>
            </a:r>
            <a:r>
              <a:rPr lang="ru-RU" sz="1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Президент РФ В. В. Путин</a:t>
            </a:r>
            <a:endParaRPr lang="ru-RU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7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34076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Поисковая работа</a:t>
            </a:r>
            <a:endParaRPr lang="ru-RU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 descr="D:\Мои документы\КУЗНЕЦОВА\МЕСЯЧНИК 2019\месячник2013\о героях\Краевой конкурс по Жукову\Музей ОБЖ\ST830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и документы\КУЗНЕЦОВА\МЕСЯЧНИК 2019\месячник2013\о героях\Краевой конкурс по Жукову\Музей ОБЖ\ST83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74782"/>
            <a:ext cx="3704472" cy="277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556792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Участие школьников в поселковых митингах</a:t>
            </a:r>
            <a:endParaRPr lang="ru-RU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5" y="1741458"/>
            <a:ext cx="2987675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D:\Мои документы\КУЗНЕЦОВА\Фото\Фото для А.П. Ельникова\IMG-20180215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26124"/>
            <a:ext cx="2943455" cy="220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Школа31\Desktop\IMG-20181009-WA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49000"/>
            <a:ext cx="2376264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628801"/>
            <a:ext cx="62646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Ежегодный общешкольный урок мужества «Памяти Героя будем достойны », посвященный памяти выпускника школы Потапова С.Н., погибшего в р. Дагестан</a:t>
            </a:r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19942"/>
            <a:ext cx="2088232" cy="319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232248" cy="29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39" y="2952240"/>
            <a:ext cx="2263993" cy="301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22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Ежегодный конкурс чтецов «И помнит мир спасенный…»</a:t>
            </a:r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2" descr="D:\Мои документы\КУЗНЕЦОВА\МЕСЯЧНИК 2019\5 неделя\Конкурс чтецов\IMG_20190220_1215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2454910" cy="3272790"/>
          </a:xfrm>
          <a:prstGeom prst="rect">
            <a:avLst/>
          </a:prstGeom>
          <a:noFill/>
          <a:extLst/>
        </p:spPr>
      </p:pic>
      <p:pic>
        <p:nvPicPr>
          <p:cNvPr id="7" name="Рисунок 6" descr="D:\Мои документы\КУЗНЕЦОВА\МЕСЯЧНИК 2019\5 неделя\Конкурс чтецов\IMG_20190220_1229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2016224" cy="301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Мои документы\КУЗНЕЦОВА\МЕСЯЧНИК 2019\5 неделя\Конкурс чтецов\IMG_20190220_1250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564904"/>
            <a:ext cx="2448272" cy="3272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9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Фестиваль военной песни «Эхо войны»</a:t>
            </a:r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8" y="2564904"/>
            <a:ext cx="403421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D:\Мои документы\КУЗНЕЦОВА\МЕСЯЧНИК 2019\5 неделя\фестиваль песни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0848"/>
            <a:ext cx="3233550" cy="2546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10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7170" name="Picture 2" descr="D:\Мои документы\КУЗНЕЦОВА\МЕСЯЧНИК 2020\Фото\IMG_20200123_105733_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6" y="2132856"/>
            <a:ext cx="3985431" cy="298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48478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Открытие Года Памяти и Славы 2020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7171" name="Picture 3" descr="D:\Мои документы\КУЗНЕЦОВА\МЕСЯЧНИК 2020\Фото\Открытие Года памя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13" y="3429000"/>
            <a:ext cx="376838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49" y="1884894"/>
            <a:ext cx="1265792" cy="133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84784"/>
            <a:ext cx="7448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484784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Акция «Блокадный хлеб»</a:t>
            </a:r>
            <a:endParaRPr lang="ru-RU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8194" name="Picture 2" descr="D:\Мои документы\КУЗНЕЦОВА\МЕСЯЧНИК 2020\Блокадный хлеб\IMG-20200123-WA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4" y="1946449"/>
            <a:ext cx="4198588" cy="31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ои документы\КУЗНЕЦОВА\МЕСЯЧНИК 2020\Фото\Урок мужества Эта память-наша сове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68" y="2996952"/>
            <a:ext cx="3640940" cy="32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7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581</TotalTime>
  <Words>263</Words>
  <Application>Microsoft Office PowerPoint</Application>
  <PresentationFormat>Экран (4:3)</PresentationFormat>
  <Paragraphs>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Шаблон1</vt:lpstr>
      <vt:lpstr>    Материалы на краевой конкурс оборонно-массовой и военно-патриотической работы памяти  маршала Жукова Г.К.   Муниципальное бюджетное общеобразовательное учреждение «Средняя общеобразовательная  школа № 31 имени С.Н. Потапова  Белоглинского района»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Торжественная линейка, посвященная закрытию Месячника оборонно-массовой и военно-патриотической работы под девизом:  «Воинский долг – честь и судьба!»</dc:title>
  <dc:creator>admin</dc:creator>
  <cp:lastModifiedBy>admin</cp:lastModifiedBy>
  <cp:revision>45</cp:revision>
  <dcterms:created xsi:type="dcterms:W3CDTF">2019-02-17T13:42:36Z</dcterms:created>
  <dcterms:modified xsi:type="dcterms:W3CDTF">2020-10-29T14:54:49Z</dcterms:modified>
</cp:coreProperties>
</file>